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83" r:id="rId3"/>
    <p:sldId id="285" r:id="rId4"/>
    <p:sldId id="286" r:id="rId5"/>
    <p:sldId id="284" r:id="rId6"/>
    <p:sldId id="280" r:id="rId7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BE110F-D790-4050-A30B-1F0EDD8A751A}" type="doc">
      <dgm:prSet loTypeId="urn:microsoft.com/office/officeart/2005/8/layout/radial2" loCatId="relationship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s-ES"/>
        </a:p>
      </dgm:t>
    </dgm:pt>
    <dgm:pt modelId="{E23F3A11-5E63-4512-B961-8AE7EDD7E5BE}">
      <dgm:prSet phldrT="[Texto]" custT="1"/>
      <dgm:spPr/>
      <dgm:t>
        <a:bodyPr/>
        <a:lstStyle/>
        <a:p>
          <a:r>
            <a:rPr lang="es-ES" sz="1200" dirty="0" smtClean="0"/>
            <a:t>TSE</a:t>
          </a:r>
          <a:endParaRPr lang="es-ES" sz="1200" dirty="0"/>
        </a:p>
      </dgm:t>
    </dgm:pt>
    <dgm:pt modelId="{D28C11AD-C2FD-4D3A-ABBD-F804192152DF}" type="parTrans" cxnId="{367CFA7A-029A-44F9-9631-104351E25299}">
      <dgm:prSet/>
      <dgm:spPr/>
      <dgm:t>
        <a:bodyPr/>
        <a:lstStyle/>
        <a:p>
          <a:endParaRPr lang="es-ES"/>
        </a:p>
      </dgm:t>
    </dgm:pt>
    <dgm:pt modelId="{D3A743EC-1D0D-47BB-A7F5-651BE3691C3D}" type="sibTrans" cxnId="{367CFA7A-029A-44F9-9631-104351E25299}">
      <dgm:prSet/>
      <dgm:spPr/>
      <dgm:t>
        <a:bodyPr/>
        <a:lstStyle/>
        <a:p>
          <a:endParaRPr lang="es-ES"/>
        </a:p>
      </dgm:t>
    </dgm:pt>
    <dgm:pt modelId="{2F8FD7F1-15D5-4AB3-BABE-AE1E123048D5}">
      <dgm:prSet phldrT="[Texto]" custT="1"/>
      <dgm:spPr/>
      <dgm:t>
        <a:bodyPr/>
        <a:lstStyle/>
        <a:p>
          <a:r>
            <a:rPr lang="es-ES" sz="1200" dirty="0" smtClean="0"/>
            <a:t>Contraloría</a:t>
          </a:r>
          <a:endParaRPr lang="es-ES" sz="1200" dirty="0"/>
        </a:p>
      </dgm:t>
    </dgm:pt>
    <dgm:pt modelId="{6383BEC2-F8DD-44B5-B80E-2D4DA10BE901}" type="parTrans" cxnId="{43F8AE8F-8EE2-4434-9EA5-2B4FAAED494D}">
      <dgm:prSet/>
      <dgm:spPr/>
      <dgm:t>
        <a:bodyPr/>
        <a:lstStyle/>
        <a:p>
          <a:endParaRPr lang="es-ES"/>
        </a:p>
      </dgm:t>
    </dgm:pt>
    <dgm:pt modelId="{2367D1D5-FC74-4554-BED4-B7F73AA89F2E}" type="sibTrans" cxnId="{43F8AE8F-8EE2-4434-9EA5-2B4FAAED494D}">
      <dgm:prSet/>
      <dgm:spPr/>
      <dgm:t>
        <a:bodyPr/>
        <a:lstStyle/>
        <a:p>
          <a:endParaRPr lang="es-ES"/>
        </a:p>
      </dgm:t>
    </dgm:pt>
    <dgm:pt modelId="{D861D4B0-DDAC-4E92-8541-C63ABD054BFB}">
      <dgm:prSet phldrT="[Texto]" custT="1"/>
      <dgm:spPr/>
      <dgm:t>
        <a:bodyPr/>
        <a:lstStyle/>
        <a:p>
          <a:r>
            <a:rPr lang="es-ES" sz="1200" dirty="0" smtClean="0"/>
            <a:t>RP</a:t>
          </a:r>
          <a:endParaRPr lang="es-ES" sz="1200" dirty="0"/>
        </a:p>
      </dgm:t>
    </dgm:pt>
    <dgm:pt modelId="{324D3E11-FC75-49F9-A808-436F9947D1EC}" type="parTrans" cxnId="{3C0F2FDC-A8A0-475C-B1BB-440491CBDC42}">
      <dgm:prSet/>
      <dgm:spPr/>
      <dgm:t>
        <a:bodyPr/>
        <a:lstStyle/>
        <a:p>
          <a:endParaRPr lang="es-ES"/>
        </a:p>
      </dgm:t>
    </dgm:pt>
    <dgm:pt modelId="{E9A4C07F-45E4-42A8-8CD9-C1D475512C87}" type="sibTrans" cxnId="{3C0F2FDC-A8A0-475C-B1BB-440491CBDC42}">
      <dgm:prSet/>
      <dgm:spPr/>
      <dgm:t>
        <a:bodyPr/>
        <a:lstStyle/>
        <a:p>
          <a:endParaRPr lang="es-ES"/>
        </a:p>
      </dgm:t>
    </dgm:pt>
    <dgm:pt modelId="{9FBED830-2503-426C-87C8-1C05EA97006C}">
      <dgm:prSet phldrT="[Texto]" custT="1"/>
      <dgm:spPr/>
      <dgm:t>
        <a:bodyPr/>
        <a:lstStyle/>
        <a:p>
          <a:r>
            <a:rPr lang="es-ES" sz="1200" dirty="0" smtClean="0"/>
            <a:t>DGME</a:t>
          </a:r>
          <a:endParaRPr lang="es-ES" sz="1200" dirty="0"/>
        </a:p>
      </dgm:t>
    </dgm:pt>
    <dgm:pt modelId="{EA23C66F-0C93-4A2C-8E58-2356B5737BC0}" type="parTrans" cxnId="{2963414B-36CB-43D5-B239-D541C34B0C22}">
      <dgm:prSet/>
      <dgm:spPr/>
      <dgm:t>
        <a:bodyPr/>
        <a:lstStyle/>
        <a:p>
          <a:endParaRPr lang="es-ES"/>
        </a:p>
      </dgm:t>
    </dgm:pt>
    <dgm:pt modelId="{92E17063-27CA-48A1-B4FD-3C4118972588}" type="sibTrans" cxnId="{2963414B-36CB-43D5-B239-D541C34B0C22}">
      <dgm:prSet/>
      <dgm:spPr/>
      <dgm:t>
        <a:bodyPr/>
        <a:lstStyle/>
        <a:p>
          <a:endParaRPr lang="es-ES"/>
        </a:p>
      </dgm:t>
    </dgm:pt>
    <dgm:pt modelId="{85F3275A-91E8-4858-AFD9-F20300178BBD}">
      <dgm:prSet phldrT="[Texto]" custT="1"/>
      <dgm:spPr/>
      <dgm:t>
        <a:bodyPr/>
        <a:lstStyle/>
        <a:p>
          <a:r>
            <a:rPr lang="es-ES" sz="1200" dirty="0" smtClean="0"/>
            <a:t>Poder Judicial/Procuraduría</a:t>
          </a:r>
          <a:endParaRPr lang="es-ES" sz="1200" dirty="0"/>
        </a:p>
      </dgm:t>
    </dgm:pt>
    <dgm:pt modelId="{A7442AE9-43AF-4F2E-8378-A6A45370D848}" type="parTrans" cxnId="{3AC83E61-C299-48AF-B91C-354B1D5E8E11}">
      <dgm:prSet/>
      <dgm:spPr/>
      <dgm:t>
        <a:bodyPr/>
        <a:lstStyle/>
        <a:p>
          <a:endParaRPr lang="es-ES"/>
        </a:p>
      </dgm:t>
    </dgm:pt>
    <dgm:pt modelId="{86D82E86-8537-44F9-B183-8C4C9B096481}" type="sibTrans" cxnId="{3AC83E61-C299-48AF-B91C-354B1D5E8E11}">
      <dgm:prSet/>
      <dgm:spPr/>
      <dgm:t>
        <a:bodyPr/>
        <a:lstStyle/>
        <a:p>
          <a:endParaRPr lang="es-ES"/>
        </a:p>
      </dgm:t>
    </dgm:pt>
    <dgm:pt modelId="{DF15AF9E-49ED-4AF4-A8A0-4FF6A38E8F8A}" type="pres">
      <dgm:prSet presAssocID="{0ABE110F-D790-4050-A30B-1F0EDD8A751A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61DAA94-74DB-4F44-9790-C8FB1B24F358}" type="pres">
      <dgm:prSet presAssocID="{0ABE110F-D790-4050-A30B-1F0EDD8A751A}" presName="cycle" presStyleCnt="0"/>
      <dgm:spPr/>
    </dgm:pt>
    <dgm:pt modelId="{6FD5FE29-F0E5-40BF-BBBD-68B5F4144342}" type="pres">
      <dgm:prSet presAssocID="{0ABE110F-D790-4050-A30B-1F0EDD8A751A}" presName="centerShape" presStyleCnt="0"/>
      <dgm:spPr/>
    </dgm:pt>
    <dgm:pt modelId="{7F65B3B8-42BC-49CA-982B-C49DCD5BEBED}" type="pres">
      <dgm:prSet presAssocID="{0ABE110F-D790-4050-A30B-1F0EDD8A751A}" presName="connSite" presStyleLbl="node1" presStyleIdx="0" presStyleCnt="6"/>
      <dgm:spPr/>
    </dgm:pt>
    <dgm:pt modelId="{91F5DA62-E461-4CB2-A002-BEA710ED1E8B}" type="pres">
      <dgm:prSet presAssocID="{0ABE110F-D790-4050-A30B-1F0EDD8A751A}" presName="visible" presStyleLbl="node1" presStyleIdx="0" presStyleCnt="6"/>
      <dgm:spPr/>
    </dgm:pt>
    <dgm:pt modelId="{847233D1-2D49-484A-9E85-D161EB6347F9}" type="pres">
      <dgm:prSet presAssocID="{D28C11AD-C2FD-4D3A-ABBD-F804192152DF}" presName="Name25" presStyleLbl="parChTrans1D1" presStyleIdx="0" presStyleCnt="5"/>
      <dgm:spPr/>
      <dgm:t>
        <a:bodyPr/>
        <a:lstStyle/>
        <a:p>
          <a:endParaRPr lang="en-US"/>
        </a:p>
      </dgm:t>
    </dgm:pt>
    <dgm:pt modelId="{C6994165-E7AB-4643-8B54-3091ADC77891}" type="pres">
      <dgm:prSet presAssocID="{E23F3A11-5E63-4512-B961-8AE7EDD7E5BE}" presName="node" presStyleCnt="0"/>
      <dgm:spPr/>
    </dgm:pt>
    <dgm:pt modelId="{914D99CD-FCD4-415D-9F96-09AEA0C0A62E}" type="pres">
      <dgm:prSet presAssocID="{E23F3A11-5E63-4512-B961-8AE7EDD7E5BE}" presName="parentNode" presStyleLbl="node1" presStyleIdx="1" presStyleCnt="6" custScaleX="174862" custScaleY="118321" custLinFactNeighborX="-78703" custLinFactNeighborY="137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1404B6-FCA4-48CF-A22D-B0242A6B59AD}" type="pres">
      <dgm:prSet presAssocID="{E23F3A11-5E63-4512-B961-8AE7EDD7E5BE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21E7C25-D6E8-4EE0-AED5-0036BB9291C7}" type="pres">
      <dgm:prSet presAssocID="{6383BEC2-F8DD-44B5-B80E-2D4DA10BE901}" presName="Name25" presStyleLbl="parChTrans1D1" presStyleIdx="1" presStyleCnt="5"/>
      <dgm:spPr/>
      <dgm:t>
        <a:bodyPr/>
        <a:lstStyle/>
        <a:p>
          <a:endParaRPr lang="en-US"/>
        </a:p>
      </dgm:t>
    </dgm:pt>
    <dgm:pt modelId="{15E85E76-3238-4A16-B72C-903206D99785}" type="pres">
      <dgm:prSet presAssocID="{2F8FD7F1-15D5-4AB3-BABE-AE1E123048D5}" presName="node" presStyleCnt="0"/>
      <dgm:spPr/>
    </dgm:pt>
    <dgm:pt modelId="{BC94BC94-ED0D-43DA-B50A-C27F8F7F7CE4}" type="pres">
      <dgm:prSet presAssocID="{2F8FD7F1-15D5-4AB3-BABE-AE1E123048D5}" presName="parentNode" presStyleLbl="node1" presStyleIdx="2" presStyleCnt="6" custScaleX="174862" custScaleY="118321" custLinFactNeighborX="-13068" custLinFactNeighborY="-876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9AA0694-0CDF-4EA2-AEE3-E79DB318C3B4}" type="pres">
      <dgm:prSet presAssocID="{2F8FD7F1-15D5-4AB3-BABE-AE1E123048D5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19B97C5-ABB8-418E-86D0-421CA5E1AEA6}" type="pres">
      <dgm:prSet presAssocID="{324D3E11-FC75-49F9-A808-436F9947D1EC}" presName="Name25" presStyleLbl="parChTrans1D1" presStyleIdx="2" presStyleCnt="5"/>
      <dgm:spPr/>
      <dgm:t>
        <a:bodyPr/>
        <a:lstStyle/>
        <a:p>
          <a:endParaRPr lang="en-US"/>
        </a:p>
      </dgm:t>
    </dgm:pt>
    <dgm:pt modelId="{3510C71C-269E-48D4-B7C5-FAF2720BFC30}" type="pres">
      <dgm:prSet presAssocID="{D861D4B0-DDAC-4E92-8541-C63ABD054BFB}" presName="node" presStyleCnt="0"/>
      <dgm:spPr/>
    </dgm:pt>
    <dgm:pt modelId="{6E9F258A-8A10-4C24-9965-BABD32B9A7BA}" type="pres">
      <dgm:prSet presAssocID="{D861D4B0-DDAC-4E92-8541-C63ABD054BFB}" presName="parentNode" presStyleLbl="node1" presStyleIdx="3" presStyleCnt="6" custScaleX="174862" custScaleY="118321" custLinFactNeighborX="-78703" custLinFactNeighborY="-502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31866A7-C68A-4460-A2E3-42E543380BC6}" type="pres">
      <dgm:prSet presAssocID="{D861D4B0-DDAC-4E92-8541-C63ABD054BFB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221B8AA-1830-43C1-ACB2-5E517D222D3B}" type="pres">
      <dgm:prSet presAssocID="{EA23C66F-0C93-4A2C-8E58-2356B5737BC0}" presName="Name25" presStyleLbl="parChTrans1D1" presStyleIdx="3" presStyleCnt="5"/>
      <dgm:spPr/>
      <dgm:t>
        <a:bodyPr/>
        <a:lstStyle/>
        <a:p>
          <a:endParaRPr lang="en-US"/>
        </a:p>
      </dgm:t>
    </dgm:pt>
    <dgm:pt modelId="{F1087DB7-2136-40D9-BBBF-67B6B3A7BA54}" type="pres">
      <dgm:prSet presAssocID="{9FBED830-2503-426C-87C8-1C05EA97006C}" presName="node" presStyleCnt="0"/>
      <dgm:spPr/>
    </dgm:pt>
    <dgm:pt modelId="{3B14A17F-9B4D-4DC2-9CB3-93CE614D87AB}" type="pres">
      <dgm:prSet presAssocID="{9FBED830-2503-426C-87C8-1C05EA97006C}" presName="parentNode" presStyleLbl="node1" presStyleIdx="4" presStyleCnt="6" custScaleX="174862" custScaleY="118321" custLinFactNeighborX="-78703" custLinFactNeighborY="-502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B3D3559-7669-4E43-879B-D23D278A5CB0}" type="pres">
      <dgm:prSet presAssocID="{9FBED830-2503-426C-87C8-1C05EA97006C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EAC3C71-7E63-4D34-AF62-894BA829519B}" type="pres">
      <dgm:prSet presAssocID="{A7442AE9-43AF-4F2E-8378-A6A45370D848}" presName="Name25" presStyleLbl="parChTrans1D1" presStyleIdx="4" presStyleCnt="5"/>
      <dgm:spPr/>
      <dgm:t>
        <a:bodyPr/>
        <a:lstStyle/>
        <a:p>
          <a:endParaRPr lang="en-US"/>
        </a:p>
      </dgm:t>
    </dgm:pt>
    <dgm:pt modelId="{5A8686C1-567A-4D53-9576-421DC8A38430}" type="pres">
      <dgm:prSet presAssocID="{85F3275A-91E8-4858-AFD9-F20300178BBD}" presName="node" presStyleCnt="0"/>
      <dgm:spPr/>
    </dgm:pt>
    <dgm:pt modelId="{4C4D7A1A-E439-4773-8962-401406CB1E9F}" type="pres">
      <dgm:prSet presAssocID="{85F3275A-91E8-4858-AFD9-F20300178BBD}" presName="parentNode" presStyleLbl="node1" presStyleIdx="5" presStyleCnt="6" custScaleX="174862" custScaleY="118321" custLinFactNeighborX="-78703" custLinFactNeighborY="-6399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E8F774A-5894-4477-BA92-8606D3828D89}" type="pres">
      <dgm:prSet presAssocID="{85F3275A-91E8-4858-AFD9-F20300178BBD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3F60F79-D6B2-4807-ADF3-B110B2C67564}" type="presOf" srcId="{9FBED830-2503-426C-87C8-1C05EA97006C}" destId="{3B14A17F-9B4D-4DC2-9CB3-93CE614D87AB}" srcOrd="0" destOrd="0" presId="urn:microsoft.com/office/officeart/2005/8/layout/radial2"/>
    <dgm:cxn modelId="{9372FFE3-5E0B-40A9-BA51-8D615A47A52C}" type="presOf" srcId="{E23F3A11-5E63-4512-B961-8AE7EDD7E5BE}" destId="{914D99CD-FCD4-415D-9F96-09AEA0C0A62E}" srcOrd="0" destOrd="0" presId="urn:microsoft.com/office/officeart/2005/8/layout/radial2"/>
    <dgm:cxn modelId="{714122D6-5504-4C4C-A4AA-DEF171C3438F}" type="presOf" srcId="{2F8FD7F1-15D5-4AB3-BABE-AE1E123048D5}" destId="{BC94BC94-ED0D-43DA-B50A-C27F8F7F7CE4}" srcOrd="0" destOrd="0" presId="urn:microsoft.com/office/officeart/2005/8/layout/radial2"/>
    <dgm:cxn modelId="{2963414B-36CB-43D5-B239-D541C34B0C22}" srcId="{0ABE110F-D790-4050-A30B-1F0EDD8A751A}" destId="{9FBED830-2503-426C-87C8-1C05EA97006C}" srcOrd="3" destOrd="0" parTransId="{EA23C66F-0C93-4A2C-8E58-2356B5737BC0}" sibTransId="{92E17063-27CA-48A1-B4FD-3C4118972588}"/>
    <dgm:cxn modelId="{8736CDF0-C73A-4C95-8B2D-9AAE2A99943F}" type="presOf" srcId="{85F3275A-91E8-4858-AFD9-F20300178BBD}" destId="{4C4D7A1A-E439-4773-8962-401406CB1E9F}" srcOrd="0" destOrd="0" presId="urn:microsoft.com/office/officeart/2005/8/layout/radial2"/>
    <dgm:cxn modelId="{37827E52-317C-4033-A8FD-D0931AEFF6DC}" type="presOf" srcId="{6383BEC2-F8DD-44B5-B80E-2D4DA10BE901}" destId="{721E7C25-D6E8-4EE0-AED5-0036BB9291C7}" srcOrd="0" destOrd="0" presId="urn:microsoft.com/office/officeart/2005/8/layout/radial2"/>
    <dgm:cxn modelId="{6CA929A8-9AF1-474B-89BA-2921A0965B83}" type="presOf" srcId="{A7442AE9-43AF-4F2E-8378-A6A45370D848}" destId="{2EAC3C71-7E63-4D34-AF62-894BA829519B}" srcOrd="0" destOrd="0" presId="urn:microsoft.com/office/officeart/2005/8/layout/radial2"/>
    <dgm:cxn modelId="{367CFA7A-029A-44F9-9631-104351E25299}" srcId="{0ABE110F-D790-4050-A30B-1F0EDD8A751A}" destId="{E23F3A11-5E63-4512-B961-8AE7EDD7E5BE}" srcOrd="0" destOrd="0" parTransId="{D28C11AD-C2FD-4D3A-ABBD-F804192152DF}" sibTransId="{D3A743EC-1D0D-47BB-A7F5-651BE3691C3D}"/>
    <dgm:cxn modelId="{79325944-70B8-4419-A655-583095EC8202}" type="presOf" srcId="{D861D4B0-DDAC-4E92-8541-C63ABD054BFB}" destId="{6E9F258A-8A10-4C24-9965-BABD32B9A7BA}" srcOrd="0" destOrd="0" presId="urn:microsoft.com/office/officeart/2005/8/layout/radial2"/>
    <dgm:cxn modelId="{3C3CA822-77C1-4C44-8F92-6B8A079AB5E6}" type="presOf" srcId="{EA23C66F-0C93-4A2C-8E58-2356B5737BC0}" destId="{F221B8AA-1830-43C1-ACB2-5E517D222D3B}" srcOrd="0" destOrd="0" presId="urn:microsoft.com/office/officeart/2005/8/layout/radial2"/>
    <dgm:cxn modelId="{8E9C8C95-7D78-4D95-8641-A6F5D0E7800C}" type="presOf" srcId="{324D3E11-FC75-49F9-A808-436F9947D1EC}" destId="{B19B97C5-ABB8-418E-86D0-421CA5E1AEA6}" srcOrd="0" destOrd="0" presId="urn:microsoft.com/office/officeart/2005/8/layout/radial2"/>
    <dgm:cxn modelId="{B17EA1A8-FBE4-4659-9481-5A750A7ADB88}" type="presOf" srcId="{0ABE110F-D790-4050-A30B-1F0EDD8A751A}" destId="{DF15AF9E-49ED-4AF4-A8A0-4FF6A38E8F8A}" srcOrd="0" destOrd="0" presId="urn:microsoft.com/office/officeart/2005/8/layout/radial2"/>
    <dgm:cxn modelId="{3C0F2FDC-A8A0-475C-B1BB-440491CBDC42}" srcId="{0ABE110F-D790-4050-A30B-1F0EDD8A751A}" destId="{D861D4B0-DDAC-4E92-8541-C63ABD054BFB}" srcOrd="2" destOrd="0" parTransId="{324D3E11-FC75-49F9-A808-436F9947D1EC}" sibTransId="{E9A4C07F-45E4-42A8-8CD9-C1D475512C87}"/>
    <dgm:cxn modelId="{4715C859-CC82-4C6F-AB7E-A561742CFAE0}" type="presOf" srcId="{D28C11AD-C2FD-4D3A-ABBD-F804192152DF}" destId="{847233D1-2D49-484A-9E85-D161EB6347F9}" srcOrd="0" destOrd="0" presId="urn:microsoft.com/office/officeart/2005/8/layout/radial2"/>
    <dgm:cxn modelId="{3AC83E61-C299-48AF-B91C-354B1D5E8E11}" srcId="{0ABE110F-D790-4050-A30B-1F0EDD8A751A}" destId="{85F3275A-91E8-4858-AFD9-F20300178BBD}" srcOrd="4" destOrd="0" parTransId="{A7442AE9-43AF-4F2E-8378-A6A45370D848}" sibTransId="{86D82E86-8537-44F9-B183-8C4C9B096481}"/>
    <dgm:cxn modelId="{43F8AE8F-8EE2-4434-9EA5-2B4FAAED494D}" srcId="{0ABE110F-D790-4050-A30B-1F0EDD8A751A}" destId="{2F8FD7F1-15D5-4AB3-BABE-AE1E123048D5}" srcOrd="1" destOrd="0" parTransId="{6383BEC2-F8DD-44B5-B80E-2D4DA10BE901}" sibTransId="{2367D1D5-FC74-4554-BED4-B7F73AA89F2E}"/>
    <dgm:cxn modelId="{64638E2A-FA37-46D9-8E69-3F86AB50E7B8}" type="presParOf" srcId="{DF15AF9E-49ED-4AF4-A8A0-4FF6A38E8F8A}" destId="{A61DAA94-74DB-4F44-9790-C8FB1B24F358}" srcOrd="0" destOrd="0" presId="urn:microsoft.com/office/officeart/2005/8/layout/radial2"/>
    <dgm:cxn modelId="{01CD47A6-B209-40ED-BBB1-71F2568233A0}" type="presParOf" srcId="{A61DAA94-74DB-4F44-9790-C8FB1B24F358}" destId="{6FD5FE29-F0E5-40BF-BBBD-68B5F4144342}" srcOrd="0" destOrd="0" presId="urn:microsoft.com/office/officeart/2005/8/layout/radial2"/>
    <dgm:cxn modelId="{BCB34EDD-5FA0-4335-A099-673DC8B0B695}" type="presParOf" srcId="{6FD5FE29-F0E5-40BF-BBBD-68B5F4144342}" destId="{7F65B3B8-42BC-49CA-982B-C49DCD5BEBED}" srcOrd="0" destOrd="0" presId="urn:microsoft.com/office/officeart/2005/8/layout/radial2"/>
    <dgm:cxn modelId="{4A792B22-825F-4C18-95C9-F1E6F1D13AFF}" type="presParOf" srcId="{6FD5FE29-F0E5-40BF-BBBD-68B5F4144342}" destId="{91F5DA62-E461-4CB2-A002-BEA710ED1E8B}" srcOrd="1" destOrd="0" presId="urn:microsoft.com/office/officeart/2005/8/layout/radial2"/>
    <dgm:cxn modelId="{D4BF8104-3968-4D07-BFE5-83041C391B38}" type="presParOf" srcId="{A61DAA94-74DB-4F44-9790-C8FB1B24F358}" destId="{847233D1-2D49-484A-9E85-D161EB6347F9}" srcOrd="1" destOrd="0" presId="urn:microsoft.com/office/officeart/2005/8/layout/radial2"/>
    <dgm:cxn modelId="{EFD44764-5665-46BC-A3E4-A64823C73BBD}" type="presParOf" srcId="{A61DAA94-74DB-4F44-9790-C8FB1B24F358}" destId="{C6994165-E7AB-4643-8B54-3091ADC77891}" srcOrd="2" destOrd="0" presId="urn:microsoft.com/office/officeart/2005/8/layout/radial2"/>
    <dgm:cxn modelId="{73D33522-73C2-4891-9570-889A933D63E1}" type="presParOf" srcId="{C6994165-E7AB-4643-8B54-3091ADC77891}" destId="{914D99CD-FCD4-415D-9F96-09AEA0C0A62E}" srcOrd="0" destOrd="0" presId="urn:microsoft.com/office/officeart/2005/8/layout/radial2"/>
    <dgm:cxn modelId="{D548BF7C-5259-421B-9165-6AD6F6DD1C5E}" type="presParOf" srcId="{C6994165-E7AB-4643-8B54-3091ADC77891}" destId="{B21404B6-FCA4-48CF-A22D-B0242A6B59AD}" srcOrd="1" destOrd="0" presId="urn:microsoft.com/office/officeart/2005/8/layout/radial2"/>
    <dgm:cxn modelId="{BBF4D0DB-7256-48CA-A7EB-D8DC01BFBDFF}" type="presParOf" srcId="{A61DAA94-74DB-4F44-9790-C8FB1B24F358}" destId="{721E7C25-D6E8-4EE0-AED5-0036BB9291C7}" srcOrd="3" destOrd="0" presId="urn:microsoft.com/office/officeart/2005/8/layout/radial2"/>
    <dgm:cxn modelId="{C1B288A9-B69D-4451-AF26-2407DD7B5F9B}" type="presParOf" srcId="{A61DAA94-74DB-4F44-9790-C8FB1B24F358}" destId="{15E85E76-3238-4A16-B72C-903206D99785}" srcOrd="4" destOrd="0" presId="urn:microsoft.com/office/officeart/2005/8/layout/radial2"/>
    <dgm:cxn modelId="{02E5AED3-3119-4AD0-856C-176DFB1970E4}" type="presParOf" srcId="{15E85E76-3238-4A16-B72C-903206D99785}" destId="{BC94BC94-ED0D-43DA-B50A-C27F8F7F7CE4}" srcOrd="0" destOrd="0" presId="urn:microsoft.com/office/officeart/2005/8/layout/radial2"/>
    <dgm:cxn modelId="{A99907F4-633F-4B0A-8556-41DBB606E5FC}" type="presParOf" srcId="{15E85E76-3238-4A16-B72C-903206D99785}" destId="{19AA0694-0CDF-4EA2-AEE3-E79DB318C3B4}" srcOrd="1" destOrd="0" presId="urn:microsoft.com/office/officeart/2005/8/layout/radial2"/>
    <dgm:cxn modelId="{EF851392-8990-400A-BC2E-72DB34603DAE}" type="presParOf" srcId="{A61DAA94-74DB-4F44-9790-C8FB1B24F358}" destId="{B19B97C5-ABB8-418E-86D0-421CA5E1AEA6}" srcOrd="5" destOrd="0" presId="urn:microsoft.com/office/officeart/2005/8/layout/radial2"/>
    <dgm:cxn modelId="{9C211F57-8483-4D15-B962-89F8D62FC8B4}" type="presParOf" srcId="{A61DAA94-74DB-4F44-9790-C8FB1B24F358}" destId="{3510C71C-269E-48D4-B7C5-FAF2720BFC30}" srcOrd="6" destOrd="0" presId="urn:microsoft.com/office/officeart/2005/8/layout/radial2"/>
    <dgm:cxn modelId="{20926E95-4F43-493A-B986-96D1165CDD85}" type="presParOf" srcId="{3510C71C-269E-48D4-B7C5-FAF2720BFC30}" destId="{6E9F258A-8A10-4C24-9965-BABD32B9A7BA}" srcOrd="0" destOrd="0" presId="urn:microsoft.com/office/officeart/2005/8/layout/radial2"/>
    <dgm:cxn modelId="{F1304C6B-1E9B-4066-98A4-A043ACF800E9}" type="presParOf" srcId="{3510C71C-269E-48D4-B7C5-FAF2720BFC30}" destId="{C31866A7-C68A-4460-A2E3-42E543380BC6}" srcOrd="1" destOrd="0" presId="urn:microsoft.com/office/officeart/2005/8/layout/radial2"/>
    <dgm:cxn modelId="{7E0D9215-9CFE-406B-AEBA-6A814D8172F8}" type="presParOf" srcId="{A61DAA94-74DB-4F44-9790-C8FB1B24F358}" destId="{F221B8AA-1830-43C1-ACB2-5E517D222D3B}" srcOrd="7" destOrd="0" presId="urn:microsoft.com/office/officeart/2005/8/layout/radial2"/>
    <dgm:cxn modelId="{A2895AE3-74D9-444C-A93E-914363B60376}" type="presParOf" srcId="{A61DAA94-74DB-4F44-9790-C8FB1B24F358}" destId="{F1087DB7-2136-40D9-BBBF-67B6B3A7BA54}" srcOrd="8" destOrd="0" presId="urn:microsoft.com/office/officeart/2005/8/layout/radial2"/>
    <dgm:cxn modelId="{BCF1266C-EDCC-482F-8B41-0084BBA485DF}" type="presParOf" srcId="{F1087DB7-2136-40D9-BBBF-67B6B3A7BA54}" destId="{3B14A17F-9B4D-4DC2-9CB3-93CE614D87AB}" srcOrd="0" destOrd="0" presId="urn:microsoft.com/office/officeart/2005/8/layout/radial2"/>
    <dgm:cxn modelId="{C94DF4AF-B1E7-43D1-A890-6E753291580F}" type="presParOf" srcId="{F1087DB7-2136-40D9-BBBF-67B6B3A7BA54}" destId="{6B3D3559-7669-4E43-879B-D23D278A5CB0}" srcOrd="1" destOrd="0" presId="urn:microsoft.com/office/officeart/2005/8/layout/radial2"/>
    <dgm:cxn modelId="{F5A40CB2-BFF8-4020-B1F4-9C2DEAC117BC}" type="presParOf" srcId="{A61DAA94-74DB-4F44-9790-C8FB1B24F358}" destId="{2EAC3C71-7E63-4D34-AF62-894BA829519B}" srcOrd="9" destOrd="0" presId="urn:microsoft.com/office/officeart/2005/8/layout/radial2"/>
    <dgm:cxn modelId="{89C5F2CB-A121-4E40-8A04-25E6EE81C818}" type="presParOf" srcId="{A61DAA94-74DB-4F44-9790-C8FB1B24F358}" destId="{5A8686C1-567A-4D53-9576-421DC8A38430}" srcOrd="10" destOrd="0" presId="urn:microsoft.com/office/officeart/2005/8/layout/radial2"/>
    <dgm:cxn modelId="{7AB19BE8-2A8F-4555-A9BE-B0894165EB14}" type="presParOf" srcId="{5A8686C1-567A-4D53-9576-421DC8A38430}" destId="{4C4D7A1A-E439-4773-8962-401406CB1E9F}" srcOrd="0" destOrd="0" presId="urn:microsoft.com/office/officeart/2005/8/layout/radial2"/>
    <dgm:cxn modelId="{0597AA93-917B-45A8-96D9-64C8A820B4C6}" type="presParOf" srcId="{5A8686C1-567A-4D53-9576-421DC8A38430}" destId="{8E8F774A-5894-4477-BA92-8606D3828D89}" srcOrd="1" destOrd="0" presId="urn:microsoft.com/office/officeart/2005/8/layout/radial2"/>
  </dgm:cxnLst>
  <dgm:bg/>
  <dgm:whole/>
  <dgm:extLst>
    <a:ext uri="http://schemas.microsoft.com/office/drawing/2008/diagram"/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6CBDC-4CD3-4DAF-AC4A-1E6CA0551F59}" type="datetimeFigureOut">
              <a:rPr lang="es-ES"/>
              <a:pPr>
                <a:defRPr/>
              </a:pPr>
              <a:t>29/10/2013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CF0FB-767E-4386-8854-FE02ABBDE2B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410CD-061C-4C3F-B66A-4A371038C164}" type="datetimeFigureOut">
              <a:rPr lang="es-ES"/>
              <a:pPr>
                <a:defRPr/>
              </a:pPr>
              <a:t>29/10/2013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E253A-7731-4804-AF7E-60881174234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6ACF7-4A7B-4B41-A696-778D41A96CD3}" type="datetimeFigureOut">
              <a:rPr lang="es-ES"/>
              <a:pPr>
                <a:defRPr/>
              </a:pPr>
              <a:t>29/10/2013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5CD47-5EBB-4A12-AF36-C7687D41588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A00F8-860C-43E8-B993-2A9CE61D95A6}" type="datetimeFigureOut">
              <a:rPr lang="es-ES"/>
              <a:pPr>
                <a:defRPr/>
              </a:pPr>
              <a:t>29/10/2013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EE0A8-4EBC-459B-A84C-A21FB08E139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9C25E-2E89-43F4-BF4B-9ABA57E77EAE}" type="datetimeFigureOut">
              <a:rPr lang="es-ES"/>
              <a:pPr>
                <a:defRPr/>
              </a:pPr>
              <a:t>29/10/2013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653FA-E911-4BD7-9B1E-7E7262CCC2F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C8D05-F13E-4A25-ABB5-7E2F935A52C8}" type="datetimeFigureOut">
              <a:rPr lang="es-ES"/>
              <a:pPr>
                <a:defRPr/>
              </a:pPr>
              <a:t>29/10/2013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E4DC0-B26D-438C-87B5-CD6A62BA7B7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3EB57-8B83-4DF2-A730-2D89F843EA70}" type="datetimeFigureOut">
              <a:rPr lang="es-ES"/>
              <a:pPr>
                <a:defRPr/>
              </a:pPr>
              <a:t>29/10/2013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E3E46-D851-40CD-B2B7-D595A0CF0E5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F55A1-F902-40A6-8CF9-7089752AE138}" type="datetimeFigureOut">
              <a:rPr lang="es-ES"/>
              <a:pPr>
                <a:defRPr/>
              </a:pPr>
              <a:t>29/10/2013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A2ABA-5100-4170-9DBC-66B6E1C1D09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C7853-2724-4494-BD24-2D75F8BF62B2}" type="datetimeFigureOut">
              <a:rPr lang="es-ES"/>
              <a:pPr>
                <a:defRPr/>
              </a:pPr>
              <a:t>29/10/2013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E59F7-719B-438F-9E8E-1C298A2610A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C119F-4D13-423A-9B9B-866E7B8B0763}" type="datetimeFigureOut">
              <a:rPr lang="es-ES"/>
              <a:pPr>
                <a:defRPr/>
              </a:pPr>
              <a:t>29/10/2013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A6A39-51AB-4633-9887-74C76DBF3BC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E1560-D201-46DA-81D6-53028136430A}" type="datetimeFigureOut">
              <a:rPr lang="es-ES"/>
              <a:pPr>
                <a:defRPr/>
              </a:pPr>
              <a:t>29/10/2013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D2CB4-67ED-44BA-8E55-498B88247DF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ED0A3BB-6ADE-467F-875C-BD0742C1EC09}" type="datetimeFigureOut">
              <a:rPr lang="es-ES"/>
              <a:pPr>
                <a:defRPr/>
              </a:pPr>
              <a:t>29/10/2013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6EDF474-79F5-4098-8E16-F36FDBF39FE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62" r:id="rId12"/>
    <p:sldLayoutId id="2147483663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3"/>
          <p:cNvSpPr txBox="1"/>
          <p:nvPr/>
        </p:nvSpPr>
        <p:spPr>
          <a:xfrm>
            <a:off x="955675" y="2349500"/>
            <a:ext cx="7361238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CR" sz="40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Sistemas DGT</a:t>
            </a:r>
            <a:endParaRPr lang="es-ES" sz="4000" b="1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536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96075" y="5805488"/>
            <a:ext cx="2268538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90"/>
          <p:cNvSpPr/>
          <p:nvPr/>
        </p:nvSpPr>
        <p:spPr>
          <a:xfrm>
            <a:off x="3190875" y="1778000"/>
            <a:ext cx="1254125" cy="6096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SIC WEB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" name="Rounded Rectangle 108"/>
          <p:cNvSpPr/>
          <p:nvPr/>
        </p:nvSpPr>
        <p:spPr>
          <a:xfrm>
            <a:off x="3190875" y="2540000"/>
            <a:ext cx="1254125" cy="1295400"/>
          </a:xfrm>
          <a:prstGeom prst="round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TD@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6387" name="TextBox 112"/>
          <p:cNvSpPr txBox="1">
            <a:spLocks noChangeArrowheads="1"/>
          </p:cNvSpPr>
          <p:nvPr/>
        </p:nvSpPr>
        <p:spPr bwMode="auto">
          <a:xfrm>
            <a:off x="3343275" y="558800"/>
            <a:ext cx="9445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Portales</a:t>
            </a:r>
          </a:p>
        </p:txBody>
      </p:sp>
      <p:sp>
        <p:nvSpPr>
          <p:cNvPr id="11" name="Rounded Rectangle 127"/>
          <p:cNvSpPr/>
          <p:nvPr/>
        </p:nvSpPr>
        <p:spPr>
          <a:xfrm>
            <a:off x="3190875" y="1016000"/>
            <a:ext cx="1254125" cy="6096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Tributación Digital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16389" name="Picture 3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797425"/>
            <a:ext cx="1295400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TextBox 40"/>
          <p:cNvSpPr txBox="1">
            <a:spLocks noChangeArrowheads="1"/>
          </p:cNvSpPr>
          <p:nvPr/>
        </p:nvSpPr>
        <p:spPr bwMode="auto">
          <a:xfrm>
            <a:off x="179388" y="1989138"/>
            <a:ext cx="232886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</a:rPr>
              <a:t>1-Logeo</a:t>
            </a:r>
          </a:p>
          <a:p>
            <a:r>
              <a:rPr lang="en-US" sz="1400">
                <a:latin typeface="Calibri" pitchFamily="34" charset="0"/>
              </a:rPr>
              <a:t>2-Lleno el formulario en línea</a:t>
            </a:r>
          </a:p>
          <a:p>
            <a:r>
              <a:rPr lang="en-US" sz="1400">
                <a:latin typeface="Calibri" pitchFamily="34" charset="0"/>
              </a:rPr>
              <a:t>3-Valida formulario</a:t>
            </a:r>
          </a:p>
          <a:p>
            <a:r>
              <a:rPr lang="en-US" sz="1400">
                <a:latin typeface="Calibri" pitchFamily="34" charset="0"/>
              </a:rPr>
              <a:t>4-Presento Formulario</a:t>
            </a:r>
          </a:p>
        </p:txBody>
      </p:sp>
      <p:sp>
        <p:nvSpPr>
          <p:cNvPr id="14" name="Rounded Rectangle 90"/>
          <p:cNvSpPr/>
          <p:nvPr/>
        </p:nvSpPr>
        <p:spPr>
          <a:xfrm>
            <a:off x="3203575" y="3933825"/>
            <a:ext cx="1254125" cy="6096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>
                <a:solidFill>
                  <a:schemeClr val="tx1"/>
                </a:solidFill>
              </a:rPr>
              <a:t>Tribunet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7" name="Rounded Rectangle 90"/>
          <p:cNvSpPr/>
          <p:nvPr/>
        </p:nvSpPr>
        <p:spPr>
          <a:xfrm>
            <a:off x="5795963" y="5013325"/>
            <a:ext cx="1254125" cy="6096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SIIAT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8" name="Striped Right Arrow 49"/>
          <p:cNvSpPr/>
          <p:nvPr/>
        </p:nvSpPr>
        <p:spPr>
          <a:xfrm>
            <a:off x="1619250" y="5084763"/>
            <a:ext cx="4032250" cy="417512"/>
          </a:xfrm>
          <a:prstGeom prst="stripedRigh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Curved Down Arrow 34"/>
          <p:cNvSpPr/>
          <p:nvPr/>
        </p:nvSpPr>
        <p:spPr>
          <a:xfrm rot="20800514">
            <a:off x="1079500" y="925513"/>
            <a:ext cx="2095500" cy="687387"/>
          </a:xfrm>
          <a:prstGeom prst="curvedDownArrow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23 Flecha curvada hacia arriba"/>
          <p:cNvSpPr/>
          <p:nvPr/>
        </p:nvSpPr>
        <p:spPr>
          <a:xfrm rot="1383653">
            <a:off x="933450" y="3495675"/>
            <a:ext cx="2347913" cy="815975"/>
          </a:xfrm>
          <a:prstGeom prst="curved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25" name="Curved Down Arrow 34"/>
          <p:cNvSpPr/>
          <p:nvPr/>
        </p:nvSpPr>
        <p:spPr>
          <a:xfrm rot="3066723">
            <a:off x="4212431" y="2086769"/>
            <a:ext cx="3127375" cy="674688"/>
          </a:xfrm>
          <a:prstGeom prst="curvedDownArrow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Curved Down Arrow 34"/>
          <p:cNvSpPr/>
          <p:nvPr/>
        </p:nvSpPr>
        <p:spPr>
          <a:xfrm rot="1186599">
            <a:off x="4695825" y="3768725"/>
            <a:ext cx="2103438" cy="820738"/>
          </a:xfrm>
          <a:prstGeom prst="curvedDownArrow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Title 65"/>
          <p:cNvSpPr txBox="1">
            <a:spLocks/>
          </p:cNvSpPr>
          <p:nvPr/>
        </p:nvSpPr>
        <p:spPr>
          <a:xfrm>
            <a:off x="5292725" y="53975"/>
            <a:ext cx="2536825" cy="782638"/>
          </a:xfrm>
          <a:prstGeom prst="rect">
            <a:avLst/>
          </a:prstGeo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en-US" sz="3600" b="1" dirty="0" err="1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Registro</a:t>
            </a:r>
            <a:endParaRPr lang="en-US" sz="3600" b="1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5"/>
          <p:cNvSpPr txBox="1">
            <a:spLocks/>
          </p:cNvSpPr>
          <p:nvPr/>
        </p:nvSpPr>
        <p:spPr>
          <a:xfrm>
            <a:off x="4067175" y="44450"/>
            <a:ext cx="3905250" cy="720725"/>
          </a:xfrm>
          <a:prstGeom prst="rect">
            <a:avLst/>
          </a:prstGeo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en-US" sz="3600" b="1" dirty="0" err="1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Autoliquidativos</a:t>
            </a:r>
            <a:endParaRPr lang="en-US" sz="3600" b="1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" name="Rounded Rectangle 90"/>
          <p:cNvSpPr/>
          <p:nvPr/>
        </p:nvSpPr>
        <p:spPr>
          <a:xfrm>
            <a:off x="4146550" y="2254250"/>
            <a:ext cx="1254125" cy="6096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SIC WEB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" name="Rounded Rectangle 101"/>
          <p:cNvSpPr/>
          <p:nvPr/>
        </p:nvSpPr>
        <p:spPr>
          <a:xfrm>
            <a:off x="1174750" y="4692650"/>
            <a:ext cx="914400" cy="823913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EDDI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ounded Rectangle 108"/>
          <p:cNvSpPr/>
          <p:nvPr/>
        </p:nvSpPr>
        <p:spPr>
          <a:xfrm>
            <a:off x="4146550" y="3016250"/>
            <a:ext cx="1254125" cy="12954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TD@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7413" name="TextBox 112"/>
          <p:cNvSpPr txBox="1">
            <a:spLocks noChangeArrowheads="1"/>
          </p:cNvSpPr>
          <p:nvPr/>
        </p:nvSpPr>
        <p:spPr bwMode="auto">
          <a:xfrm>
            <a:off x="4298950" y="1035050"/>
            <a:ext cx="944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Portales</a:t>
            </a:r>
          </a:p>
        </p:txBody>
      </p:sp>
      <p:sp>
        <p:nvSpPr>
          <p:cNvPr id="7" name="Rounded Rectangle 127"/>
          <p:cNvSpPr/>
          <p:nvPr/>
        </p:nvSpPr>
        <p:spPr>
          <a:xfrm>
            <a:off x="4146550" y="1492250"/>
            <a:ext cx="1254125" cy="6096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Tributación Digital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17415" name="Picture 3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568450"/>
            <a:ext cx="9017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3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60950" y="5354638"/>
            <a:ext cx="1027113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3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5150" y="5454650"/>
            <a:ext cx="1295400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urved Down Arrow 34"/>
          <p:cNvSpPr/>
          <p:nvPr/>
        </p:nvSpPr>
        <p:spPr>
          <a:xfrm>
            <a:off x="1098550" y="1416050"/>
            <a:ext cx="2819400" cy="304800"/>
          </a:xfrm>
          <a:prstGeom prst="curvedDownArrow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Curved Down Arrow 35"/>
          <p:cNvSpPr/>
          <p:nvPr/>
        </p:nvSpPr>
        <p:spPr>
          <a:xfrm rot="10978826">
            <a:off x="950913" y="2176463"/>
            <a:ext cx="2892425" cy="304800"/>
          </a:xfrm>
          <a:prstGeom prst="curvedDownArrow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36"/>
          <p:cNvSpPr/>
          <p:nvPr/>
        </p:nvSpPr>
        <p:spPr>
          <a:xfrm>
            <a:off x="2317750" y="1720850"/>
            <a:ext cx="571500" cy="457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D101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7421" name="TextBox 37"/>
          <p:cNvSpPr txBox="1">
            <a:spLocks noChangeArrowheads="1"/>
          </p:cNvSpPr>
          <p:nvPr/>
        </p:nvSpPr>
        <p:spPr bwMode="auto">
          <a:xfrm>
            <a:off x="1860550" y="882650"/>
            <a:ext cx="183991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</a:rPr>
              <a:t>1-Logeo</a:t>
            </a:r>
          </a:p>
          <a:p>
            <a:r>
              <a:rPr lang="en-US" sz="1400">
                <a:latin typeface="Calibri" pitchFamily="34" charset="0"/>
              </a:rPr>
              <a:t>2-Lleno el encabezado</a:t>
            </a:r>
          </a:p>
          <a:p>
            <a:r>
              <a:rPr lang="en-US" sz="1400">
                <a:latin typeface="Calibri" pitchFamily="34" charset="0"/>
              </a:rPr>
              <a:t>3-Descargo Formulario</a:t>
            </a:r>
          </a:p>
        </p:txBody>
      </p:sp>
      <p:sp>
        <p:nvSpPr>
          <p:cNvPr id="17422" name="TextBox 39"/>
          <p:cNvSpPr txBox="1">
            <a:spLocks noChangeArrowheads="1"/>
          </p:cNvSpPr>
          <p:nvPr/>
        </p:nvSpPr>
        <p:spPr bwMode="auto">
          <a:xfrm>
            <a:off x="1206500" y="2105025"/>
            <a:ext cx="199231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</a:rPr>
              <a:t>4-Lleno formulario en PC</a:t>
            </a:r>
          </a:p>
          <a:p>
            <a:r>
              <a:rPr lang="en-US" sz="1400">
                <a:latin typeface="Calibri" pitchFamily="34" charset="0"/>
              </a:rPr>
              <a:t>5-Logeo</a:t>
            </a:r>
          </a:p>
          <a:p>
            <a:r>
              <a:rPr lang="en-US" sz="1400">
                <a:latin typeface="Calibri" pitchFamily="34" charset="0"/>
              </a:rPr>
              <a:t>6- Subo formulario</a:t>
            </a:r>
          </a:p>
          <a:p>
            <a:r>
              <a:rPr lang="en-US" sz="1400">
                <a:latin typeface="Calibri" pitchFamily="34" charset="0"/>
              </a:rPr>
              <a:t>7-Valida formulario</a:t>
            </a:r>
          </a:p>
        </p:txBody>
      </p:sp>
      <p:sp>
        <p:nvSpPr>
          <p:cNvPr id="17423" name="TextBox 40"/>
          <p:cNvSpPr txBox="1">
            <a:spLocks noChangeArrowheads="1"/>
          </p:cNvSpPr>
          <p:nvPr/>
        </p:nvSpPr>
        <p:spPr bwMode="auto">
          <a:xfrm>
            <a:off x="5670550" y="1416050"/>
            <a:ext cx="232886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</a:rPr>
              <a:t>1-Logeo</a:t>
            </a:r>
          </a:p>
          <a:p>
            <a:r>
              <a:rPr lang="en-US" sz="1400">
                <a:latin typeface="Calibri" pitchFamily="34" charset="0"/>
              </a:rPr>
              <a:t>2-Lleno el formulario en línea</a:t>
            </a:r>
          </a:p>
          <a:p>
            <a:r>
              <a:rPr lang="en-US" sz="1400">
                <a:latin typeface="Calibri" pitchFamily="34" charset="0"/>
              </a:rPr>
              <a:t>3-Valida formulario</a:t>
            </a:r>
          </a:p>
          <a:p>
            <a:r>
              <a:rPr lang="en-US" sz="1400">
                <a:latin typeface="Calibri" pitchFamily="34" charset="0"/>
              </a:rPr>
              <a:t>4-Presento Formulario</a:t>
            </a:r>
          </a:p>
        </p:txBody>
      </p:sp>
      <p:sp>
        <p:nvSpPr>
          <p:cNvPr id="17" name="Predefined Process 42"/>
          <p:cNvSpPr/>
          <p:nvPr/>
        </p:nvSpPr>
        <p:spPr>
          <a:xfrm>
            <a:off x="4146550" y="5278438"/>
            <a:ext cx="1219200" cy="533400"/>
          </a:xfrm>
          <a:prstGeom prst="flowChartPredefinedProcess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Sic </a:t>
            </a:r>
            <a:r>
              <a:rPr lang="en-US" sz="1400" dirty="0" err="1">
                <a:solidFill>
                  <a:schemeClr val="tx1"/>
                </a:solidFill>
              </a:rPr>
              <a:t>Instalador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8" name="Predefined Process 43"/>
          <p:cNvSpPr/>
          <p:nvPr/>
        </p:nvSpPr>
        <p:spPr>
          <a:xfrm>
            <a:off x="4146550" y="5964238"/>
            <a:ext cx="1219200" cy="533400"/>
          </a:xfrm>
          <a:prstGeom prst="flowChartPredefinedProcess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>
                <a:solidFill>
                  <a:schemeClr val="tx1"/>
                </a:solidFill>
              </a:rPr>
              <a:t>Eddi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Instalador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9" name="Rounded Rectangle 48"/>
          <p:cNvSpPr/>
          <p:nvPr/>
        </p:nvSpPr>
        <p:spPr>
          <a:xfrm>
            <a:off x="641350" y="4387850"/>
            <a:ext cx="533400" cy="5334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SIC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Cloud Callout 50"/>
          <p:cNvSpPr/>
          <p:nvPr/>
        </p:nvSpPr>
        <p:spPr>
          <a:xfrm>
            <a:off x="1631950" y="3016250"/>
            <a:ext cx="2057400" cy="1390650"/>
          </a:xfrm>
          <a:prstGeom prst="cloudCallou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Striped Right Arrow 49"/>
          <p:cNvSpPr/>
          <p:nvPr/>
        </p:nvSpPr>
        <p:spPr>
          <a:xfrm rot="20249325">
            <a:off x="873125" y="3255963"/>
            <a:ext cx="3270250" cy="130175"/>
          </a:xfrm>
          <a:prstGeom prst="stripedRigh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Striped Right Arrow 52"/>
          <p:cNvSpPr/>
          <p:nvPr/>
        </p:nvSpPr>
        <p:spPr>
          <a:xfrm rot="20249325">
            <a:off x="1704975" y="4203700"/>
            <a:ext cx="2644775" cy="141288"/>
          </a:xfrm>
          <a:prstGeom prst="stripedRightArrow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430" name="TextBox 53"/>
          <p:cNvSpPr txBox="1">
            <a:spLocks noChangeArrowheads="1"/>
          </p:cNvSpPr>
          <p:nvPr/>
        </p:nvSpPr>
        <p:spPr bwMode="auto">
          <a:xfrm>
            <a:off x="2241550" y="4692650"/>
            <a:ext cx="16224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</a:rPr>
              <a:t>1-Descargo Eddi/Sic</a:t>
            </a:r>
          </a:p>
          <a:p>
            <a:r>
              <a:rPr lang="en-US" sz="1400">
                <a:latin typeface="Calibri" pitchFamily="34" charset="0"/>
              </a:rPr>
              <a:t>2-Instalo Eddi/Sic</a:t>
            </a:r>
          </a:p>
          <a:p>
            <a:r>
              <a:rPr lang="en-US" sz="1400">
                <a:latin typeface="Calibri" pitchFamily="34" charset="0"/>
              </a:rPr>
              <a:t>3-Lleno Formulario</a:t>
            </a:r>
          </a:p>
          <a:p>
            <a:r>
              <a:rPr lang="en-US" sz="1400">
                <a:latin typeface="Calibri" pitchFamily="34" charset="0"/>
              </a:rPr>
              <a:t>4-Subo Formulario</a:t>
            </a:r>
          </a:p>
        </p:txBody>
      </p:sp>
      <p:sp>
        <p:nvSpPr>
          <p:cNvPr id="17431" name="TextBox 54"/>
          <p:cNvSpPr txBox="1">
            <a:spLocks noChangeArrowheads="1"/>
          </p:cNvSpPr>
          <p:nvPr/>
        </p:nvSpPr>
        <p:spPr bwMode="auto">
          <a:xfrm>
            <a:off x="5795963" y="2492375"/>
            <a:ext cx="2062162" cy="29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Eddi</a:t>
            </a:r>
          </a:p>
          <a:p>
            <a:pPr>
              <a:buFont typeface="Arial" charset="0"/>
              <a:buChar char="•"/>
            </a:pPr>
            <a:r>
              <a:rPr lang="en-US" sz="1400">
                <a:latin typeface="Calibri" pitchFamily="34" charset="0"/>
              </a:rPr>
              <a:t>Registro Contribuyentes</a:t>
            </a:r>
          </a:p>
          <a:p>
            <a:pPr>
              <a:buFont typeface="Arial" charset="0"/>
              <a:buChar char="•"/>
            </a:pPr>
            <a:r>
              <a:rPr lang="en-US" sz="1400">
                <a:latin typeface="Calibri" pitchFamily="34" charset="0"/>
              </a:rPr>
              <a:t>Elaboración Formulario</a:t>
            </a:r>
          </a:p>
          <a:p>
            <a:pPr>
              <a:buFont typeface="Arial" charset="0"/>
              <a:buChar char="•"/>
            </a:pPr>
            <a:r>
              <a:rPr lang="en-US" sz="1400">
                <a:latin typeface="Calibri" pitchFamily="34" charset="0"/>
              </a:rPr>
              <a:t>Consulta de Formulario</a:t>
            </a:r>
          </a:p>
          <a:p>
            <a:pPr>
              <a:buFont typeface="Arial" charset="0"/>
              <a:buChar char="•"/>
            </a:pPr>
            <a:r>
              <a:rPr lang="en-US" sz="1400">
                <a:latin typeface="Calibri" pitchFamily="34" charset="0"/>
              </a:rPr>
              <a:t>Validación de Formulario</a:t>
            </a:r>
          </a:p>
          <a:p>
            <a:pPr>
              <a:buFont typeface="Arial" charset="0"/>
              <a:buChar char="•"/>
            </a:pPr>
            <a:r>
              <a:rPr lang="en-US" sz="1400">
                <a:latin typeface="Calibri" pitchFamily="34" charset="0"/>
              </a:rPr>
              <a:t>Cálculo de impuestos</a:t>
            </a:r>
          </a:p>
          <a:p>
            <a:pPr>
              <a:buFont typeface="Arial" charset="0"/>
              <a:buChar char="•"/>
            </a:pPr>
            <a:r>
              <a:rPr lang="en-US" sz="1400">
                <a:latin typeface="Calibri" pitchFamily="34" charset="0"/>
              </a:rPr>
              <a:t>Cálculo de intereses</a:t>
            </a:r>
          </a:p>
          <a:p>
            <a:pPr>
              <a:buFont typeface="Arial" charset="0"/>
              <a:buChar char="•"/>
            </a:pPr>
            <a:r>
              <a:rPr lang="en-US" sz="1400">
                <a:latin typeface="Calibri" pitchFamily="34" charset="0"/>
              </a:rPr>
              <a:t>XML</a:t>
            </a:r>
          </a:p>
          <a:p>
            <a:pPr>
              <a:buFont typeface="Arial" charset="0"/>
              <a:buChar char="•"/>
            </a:pPr>
            <a:r>
              <a:rPr lang="en-US" sz="1400">
                <a:latin typeface="Calibri" pitchFamily="34" charset="0"/>
              </a:rPr>
              <a:t>BD </a:t>
            </a:r>
          </a:p>
          <a:p>
            <a:pPr>
              <a:buFont typeface="Arial" charset="0"/>
              <a:buChar char="•"/>
            </a:pPr>
            <a:r>
              <a:rPr lang="en-US" sz="1400">
                <a:latin typeface="Calibri" pitchFamily="34" charset="0"/>
              </a:rPr>
              <a:t>	tasas</a:t>
            </a:r>
          </a:p>
          <a:p>
            <a:pPr>
              <a:buFont typeface="Arial" charset="0"/>
              <a:buChar char="•"/>
            </a:pPr>
            <a:r>
              <a:rPr lang="en-US" sz="1400">
                <a:latin typeface="Calibri" pitchFamily="34" charset="0"/>
              </a:rPr>
              <a:t>	tarifas</a:t>
            </a:r>
          </a:p>
          <a:p>
            <a:pPr>
              <a:buFont typeface="Arial" charset="0"/>
              <a:buChar char="•"/>
            </a:pPr>
            <a:r>
              <a:rPr lang="en-US" sz="1400">
                <a:latin typeface="Calibri" pitchFamily="34" charset="0"/>
              </a:rPr>
              <a:t>	feriados</a:t>
            </a:r>
          </a:p>
          <a:p>
            <a:pPr>
              <a:buFont typeface="Arial" charset="0"/>
              <a:buChar char="•"/>
            </a:pPr>
            <a:r>
              <a:rPr lang="en-US" sz="1400">
                <a:latin typeface="Calibri" pitchFamily="34" charset="0"/>
              </a:rPr>
              <a:t>	intereses</a:t>
            </a:r>
          </a:p>
        </p:txBody>
      </p:sp>
      <p:sp>
        <p:nvSpPr>
          <p:cNvPr id="17432" name="TextBox 55"/>
          <p:cNvSpPr txBox="1">
            <a:spLocks noChangeArrowheads="1"/>
          </p:cNvSpPr>
          <p:nvPr/>
        </p:nvSpPr>
        <p:spPr bwMode="auto">
          <a:xfrm>
            <a:off x="1022350" y="3168650"/>
            <a:ext cx="17224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</a:rPr>
              <a:t>Si no esta en Sic local </a:t>
            </a:r>
          </a:p>
          <a:p>
            <a:r>
              <a:rPr lang="en-US" sz="1400">
                <a:latin typeface="Calibri" pitchFamily="34" charset="0"/>
              </a:rPr>
              <a:t>y tiene Internet WS</a:t>
            </a:r>
          </a:p>
        </p:txBody>
      </p:sp>
      <p:sp>
        <p:nvSpPr>
          <p:cNvPr id="26" name="Rounded Rectangle 90"/>
          <p:cNvSpPr/>
          <p:nvPr/>
        </p:nvSpPr>
        <p:spPr>
          <a:xfrm>
            <a:off x="4159250" y="4410075"/>
            <a:ext cx="1254125" cy="609600"/>
          </a:xfrm>
          <a:prstGeom prst="round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>
                <a:solidFill>
                  <a:schemeClr val="tx1"/>
                </a:solidFill>
              </a:rPr>
              <a:t>Tribunet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90"/>
          <p:cNvSpPr/>
          <p:nvPr/>
        </p:nvSpPr>
        <p:spPr>
          <a:xfrm>
            <a:off x="4405313" y="2058988"/>
            <a:ext cx="1254125" cy="6096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SIC WEB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" name="Rounded Rectangle 101"/>
          <p:cNvSpPr/>
          <p:nvPr/>
        </p:nvSpPr>
        <p:spPr>
          <a:xfrm>
            <a:off x="1052513" y="4497388"/>
            <a:ext cx="1295400" cy="82232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DECLARA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ounded Rectangle 108"/>
          <p:cNvSpPr/>
          <p:nvPr/>
        </p:nvSpPr>
        <p:spPr>
          <a:xfrm>
            <a:off x="4405313" y="2820988"/>
            <a:ext cx="1254125" cy="12954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DECLARA WEB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8436" name="TextBox 112"/>
          <p:cNvSpPr txBox="1">
            <a:spLocks noChangeArrowheads="1"/>
          </p:cNvSpPr>
          <p:nvPr/>
        </p:nvSpPr>
        <p:spPr bwMode="auto">
          <a:xfrm>
            <a:off x="4557713" y="839788"/>
            <a:ext cx="9445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Portales</a:t>
            </a:r>
          </a:p>
        </p:txBody>
      </p:sp>
      <p:pic>
        <p:nvPicPr>
          <p:cNvPr id="18437" name="Picture 3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9713" y="5226050"/>
            <a:ext cx="1027112" cy="102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3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3913" y="5259388"/>
            <a:ext cx="1295400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redefined Process 42"/>
          <p:cNvSpPr/>
          <p:nvPr/>
        </p:nvSpPr>
        <p:spPr>
          <a:xfrm>
            <a:off x="4405313" y="5149850"/>
            <a:ext cx="1219200" cy="533400"/>
          </a:xfrm>
          <a:prstGeom prst="flowChartPredefinedProcess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Sic </a:t>
            </a:r>
            <a:r>
              <a:rPr lang="en-US" sz="1400" dirty="0" err="1">
                <a:solidFill>
                  <a:schemeClr val="tx1"/>
                </a:solidFill>
              </a:rPr>
              <a:t>Instalador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" name="Predefined Process 43"/>
          <p:cNvSpPr/>
          <p:nvPr/>
        </p:nvSpPr>
        <p:spPr>
          <a:xfrm>
            <a:off x="4405313" y="5835650"/>
            <a:ext cx="1219200" cy="533400"/>
          </a:xfrm>
          <a:prstGeom prst="flowChartPredefinedProcess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>
                <a:solidFill>
                  <a:schemeClr val="tx1"/>
                </a:solidFill>
              </a:rPr>
              <a:t>Declara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Instalador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Rounded Rectangle 48"/>
          <p:cNvSpPr/>
          <p:nvPr/>
        </p:nvSpPr>
        <p:spPr>
          <a:xfrm>
            <a:off x="595313" y="4040188"/>
            <a:ext cx="533400" cy="5334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SIC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Cloud Callout 50"/>
          <p:cNvSpPr/>
          <p:nvPr/>
        </p:nvSpPr>
        <p:spPr>
          <a:xfrm>
            <a:off x="1890713" y="2820988"/>
            <a:ext cx="2057400" cy="1390650"/>
          </a:xfrm>
          <a:prstGeom prst="cloudCallou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triped Right Arrow 49"/>
          <p:cNvSpPr/>
          <p:nvPr/>
        </p:nvSpPr>
        <p:spPr>
          <a:xfrm rot="20249325">
            <a:off x="1131888" y="3060700"/>
            <a:ext cx="3270250" cy="128588"/>
          </a:xfrm>
          <a:prstGeom prst="stripedRigh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Striped Right Arrow 52"/>
          <p:cNvSpPr/>
          <p:nvPr/>
        </p:nvSpPr>
        <p:spPr>
          <a:xfrm rot="20249325">
            <a:off x="1965325" y="4006850"/>
            <a:ext cx="2644775" cy="141288"/>
          </a:xfrm>
          <a:prstGeom prst="stripedRightArrow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445" name="TextBox 53"/>
          <p:cNvSpPr txBox="1">
            <a:spLocks noChangeArrowheads="1"/>
          </p:cNvSpPr>
          <p:nvPr/>
        </p:nvSpPr>
        <p:spPr bwMode="auto">
          <a:xfrm>
            <a:off x="2500313" y="4497388"/>
            <a:ext cx="18573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</a:rPr>
              <a:t>1-Descargo Declara/Sic</a:t>
            </a:r>
          </a:p>
          <a:p>
            <a:r>
              <a:rPr lang="en-US" sz="1400">
                <a:latin typeface="Calibri" pitchFamily="34" charset="0"/>
              </a:rPr>
              <a:t>2-Instalo Declara/Sic</a:t>
            </a:r>
          </a:p>
          <a:p>
            <a:r>
              <a:rPr lang="en-US" sz="1400">
                <a:latin typeface="Calibri" pitchFamily="34" charset="0"/>
              </a:rPr>
              <a:t>3-Lleno Formulario</a:t>
            </a:r>
          </a:p>
          <a:p>
            <a:r>
              <a:rPr lang="en-US" sz="1400">
                <a:latin typeface="Calibri" pitchFamily="34" charset="0"/>
              </a:rPr>
              <a:t>4-Subo Formulario</a:t>
            </a:r>
          </a:p>
        </p:txBody>
      </p:sp>
      <p:sp>
        <p:nvSpPr>
          <p:cNvPr id="18446" name="TextBox 54"/>
          <p:cNvSpPr txBox="1">
            <a:spLocks noChangeArrowheads="1"/>
          </p:cNvSpPr>
          <p:nvPr/>
        </p:nvSpPr>
        <p:spPr bwMode="auto">
          <a:xfrm>
            <a:off x="6691313" y="2516188"/>
            <a:ext cx="2057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Declara</a:t>
            </a:r>
          </a:p>
          <a:p>
            <a:pPr>
              <a:buFont typeface="Arial" charset="0"/>
              <a:buChar char="•"/>
            </a:pPr>
            <a:r>
              <a:rPr lang="en-US" sz="1400">
                <a:latin typeface="Calibri" pitchFamily="34" charset="0"/>
              </a:rPr>
              <a:t>Registro Contribuyentes</a:t>
            </a:r>
          </a:p>
          <a:p>
            <a:pPr>
              <a:buFont typeface="Arial" charset="0"/>
              <a:buChar char="•"/>
            </a:pPr>
            <a:r>
              <a:rPr lang="en-US" sz="1400">
                <a:latin typeface="Calibri" pitchFamily="34" charset="0"/>
              </a:rPr>
              <a:t>Elaboración Formulario</a:t>
            </a:r>
          </a:p>
          <a:p>
            <a:pPr>
              <a:buFont typeface="Arial" charset="0"/>
              <a:buChar char="•"/>
            </a:pPr>
            <a:r>
              <a:rPr lang="en-US" sz="1400">
                <a:latin typeface="Calibri" pitchFamily="34" charset="0"/>
              </a:rPr>
              <a:t>Consulta de Formulario</a:t>
            </a:r>
          </a:p>
          <a:p>
            <a:pPr>
              <a:buFont typeface="Arial" charset="0"/>
              <a:buChar char="•"/>
            </a:pPr>
            <a:r>
              <a:rPr lang="en-US" sz="1400">
                <a:latin typeface="Calibri" pitchFamily="34" charset="0"/>
              </a:rPr>
              <a:t>Validación de Formulario</a:t>
            </a:r>
          </a:p>
          <a:p>
            <a:pPr>
              <a:buFont typeface="Arial" charset="0"/>
              <a:buChar char="•"/>
            </a:pPr>
            <a:r>
              <a:rPr lang="en-US" sz="1400">
                <a:latin typeface="Calibri" pitchFamily="34" charset="0"/>
              </a:rPr>
              <a:t>Validación ID</a:t>
            </a:r>
          </a:p>
          <a:p>
            <a:pPr>
              <a:buFont typeface="Arial" charset="0"/>
              <a:buChar char="•"/>
            </a:pPr>
            <a:r>
              <a:rPr lang="en-US" sz="1400">
                <a:latin typeface="Calibri" pitchFamily="34" charset="0"/>
              </a:rPr>
              <a:t>Validación ID-Nombre</a:t>
            </a:r>
          </a:p>
          <a:p>
            <a:pPr>
              <a:buFont typeface="Arial" charset="0"/>
              <a:buChar char="•"/>
            </a:pPr>
            <a:r>
              <a:rPr lang="en-US" sz="1400">
                <a:latin typeface="Calibri" pitchFamily="34" charset="0"/>
              </a:rPr>
              <a:t>Validación otros</a:t>
            </a:r>
          </a:p>
          <a:p>
            <a:pPr>
              <a:buFont typeface="Arial" charset="0"/>
              <a:buChar char="•"/>
            </a:pPr>
            <a:r>
              <a:rPr lang="en-US" sz="1400">
                <a:latin typeface="Calibri" pitchFamily="34" charset="0"/>
              </a:rPr>
              <a:t>TXT</a:t>
            </a:r>
          </a:p>
          <a:p>
            <a:endParaRPr lang="en-US" sz="1400">
              <a:latin typeface="Calibri" pitchFamily="34" charset="0"/>
            </a:endParaRPr>
          </a:p>
        </p:txBody>
      </p:sp>
      <p:sp>
        <p:nvSpPr>
          <p:cNvPr id="18447" name="TextBox 55"/>
          <p:cNvSpPr txBox="1">
            <a:spLocks noChangeArrowheads="1"/>
          </p:cNvSpPr>
          <p:nvPr/>
        </p:nvSpPr>
        <p:spPr bwMode="auto">
          <a:xfrm>
            <a:off x="1281113" y="2973388"/>
            <a:ext cx="172243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</a:rPr>
              <a:t>Si no esta en Sic local </a:t>
            </a:r>
          </a:p>
          <a:p>
            <a:r>
              <a:rPr lang="en-US" sz="1400">
                <a:latin typeface="Calibri" pitchFamily="34" charset="0"/>
              </a:rPr>
              <a:t>y tiene Internet WS</a:t>
            </a:r>
          </a:p>
        </p:txBody>
      </p:sp>
      <p:sp>
        <p:nvSpPr>
          <p:cNvPr id="17" name="Multidocument 30"/>
          <p:cNvSpPr/>
          <p:nvPr/>
        </p:nvSpPr>
        <p:spPr>
          <a:xfrm>
            <a:off x="290513" y="4954588"/>
            <a:ext cx="1295400" cy="822325"/>
          </a:xfrm>
          <a:prstGeom prst="flowChartMultidocumen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/>
              <a:t>Importar</a:t>
            </a:r>
            <a:r>
              <a:rPr lang="en-US" dirty="0"/>
              <a:t> </a:t>
            </a:r>
            <a:r>
              <a:rPr lang="en-US" dirty="0" err="1"/>
              <a:t>xls</a:t>
            </a:r>
            <a:endParaRPr lang="en-US" dirty="0"/>
          </a:p>
        </p:txBody>
      </p:sp>
      <p:sp>
        <p:nvSpPr>
          <p:cNvPr id="18" name="Rounded Rectangle 90"/>
          <p:cNvSpPr/>
          <p:nvPr/>
        </p:nvSpPr>
        <p:spPr>
          <a:xfrm>
            <a:off x="4418013" y="1333500"/>
            <a:ext cx="1254125" cy="609600"/>
          </a:xfrm>
          <a:prstGeom prst="round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>
                <a:solidFill>
                  <a:schemeClr val="tx1"/>
                </a:solidFill>
              </a:rPr>
              <a:t>Tributación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Digital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9" name="Rounded Rectangle 90"/>
          <p:cNvSpPr/>
          <p:nvPr/>
        </p:nvSpPr>
        <p:spPr>
          <a:xfrm>
            <a:off x="4418013" y="4213225"/>
            <a:ext cx="1254125" cy="609600"/>
          </a:xfrm>
          <a:prstGeom prst="round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>
                <a:solidFill>
                  <a:schemeClr val="tx1"/>
                </a:solidFill>
              </a:rPr>
              <a:t>Tribunet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0" name="Title 65"/>
          <p:cNvSpPr txBox="1">
            <a:spLocks/>
          </p:cNvSpPr>
          <p:nvPr/>
        </p:nvSpPr>
        <p:spPr>
          <a:xfrm>
            <a:off x="4787900" y="44450"/>
            <a:ext cx="3238500" cy="765175"/>
          </a:xfrm>
          <a:prstGeom prst="rect">
            <a:avLst/>
          </a:prstGeo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en-US" sz="3600" b="1" dirty="0" err="1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Informativos</a:t>
            </a:r>
            <a:endParaRPr lang="en-US" sz="3600" b="1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1" name="Curved Down Arrow 47"/>
          <p:cNvSpPr/>
          <p:nvPr/>
        </p:nvSpPr>
        <p:spPr>
          <a:xfrm rot="9685571">
            <a:off x="2332038" y="6024563"/>
            <a:ext cx="2192337" cy="303212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5"/>
          <p:cNvSpPr txBox="1">
            <a:spLocks/>
          </p:cNvSpPr>
          <p:nvPr/>
        </p:nvSpPr>
        <p:spPr>
          <a:xfrm>
            <a:off x="4787900" y="44450"/>
            <a:ext cx="3238500" cy="765175"/>
          </a:xfrm>
          <a:prstGeom prst="rect">
            <a:avLst/>
          </a:prstGeo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en-US" sz="3600" b="1" dirty="0" err="1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Convenios</a:t>
            </a:r>
            <a:endParaRPr lang="en-US" sz="3600" b="1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graphicFrame>
        <p:nvGraphicFramePr>
          <p:cNvPr id="3" name="2 Diagrama"/>
          <p:cNvGraphicFramePr/>
          <p:nvPr/>
        </p:nvGraphicFramePr>
        <p:xfrm>
          <a:off x="467544" y="692696"/>
          <a:ext cx="8064896" cy="5416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459" name="3 CuadroTexto"/>
          <p:cNvSpPr txBox="1">
            <a:spLocks noChangeArrowheads="1"/>
          </p:cNvSpPr>
          <p:nvPr/>
        </p:nvSpPr>
        <p:spPr bwMode="auto">
          <a:xfrm>
            <a:off x="2051050" y="3213100"/>
            <a:ext cx="584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>
                <a:latin typeface="Calibri" pitchFamily="34" charset="0"/>
              </a:rPr>
              <a:t>DGT</a:t>
            </a:r>
          </a:p>
        </p:txBody>
      </p:sp>
      <p:sp>
        <p:nvSpPr>
          <p:cNvPr id="19460" name="4 CuadroTexto"/>
          <p:cNvSpPr txBox="1">
            <a:spLocks noChangeArrowheads="1"/>
          </p:cNvSpPr>
          <p:nvPr/>
        </p:nvSpPr>
        <p:spPr bwMode="auto">
          <a:xfrm>
            <a:off x="5435600" y="2060575"/>
            <a:ext cx="17319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>
                <a:latin typeface="Calibri" pitchFamily="34" charset="0"/>
              </a:rPr>
              <a:t>Enlace Dedicado</a:t>
            </a:r>
          </a:p>
        </p:txBody>
      </p:sp>
      <p:sp>
        <p:nvSpPr>
          <p:cNvPr id="19461" name="5 CuadroTexto"/>
          <p:cNvSpPr txBox="1">
            <a:spLocks noChangeArrowheads="1"/>
          </p:cNvSpPr>
          <p:nvPr/>
        </p:nvSpPr>
        <p:spPr bwMode="auto">
          <a:xfrm>
            <a:off x="5003800" y="3213100"/>
            <a:ext cx="17319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>
                <a:latin typeface="Calibri" pitchFamily="34" charset="0"/>
              </a:rPr>
              <a:t>Enlace Dedicado</a:t>
            </a:r>
          </a:p>
        </p:txBody>
      </p:sp>
      <p:sp>
        <p:nvSpPr>
          <p:cNvPr id="19462" name="6 CuadroTexto"/>
          <p:cNvSpPr txBox="1">
            <a:spLocks noChangeArrowheads="1"/>
          </p:cNvSpPr>
          <p:nvPr/>
        </p:nvSpPr>
        <p:spPr bwMode="auto">
          <a:xfrm>
            <a:off x="3995738" y="5516563"/>
            <a:ext cx="17319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>
                <a:latin typeface="Calibri" pitchFamily="34" charset="0"/>
              </a:rPr>
              <a:t>Enlace Dedicado</a:t>
            </a:r>
          </a:p>
        </p:txBody>
      </p:sp>
      <p:sp>
        <p:nvSpPr>
          <p:cNvPr id="19463" name="7 CuadroTexto"/>
          <p:cNvSpPr txBox="1">
            <a:spLocks noChangeArrowheads="1"/>
          </p:cNvSpPr>
          <p:nvPr/>
        </p:nvSpPr>
        <p:spPr bwMode="auto">
          <a:xfrm>
            <a:off x="4787900" y="4724400"/>
            <a:ext cx="530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>
                <a:latin typeface="Calibri" pitchFamily="34" charset="0"/>
              </a:rPr>
              <a:t>TXT</a:t>
            </a:r>
          </a:p>
        </p:txBody>
      </p:sp>
      <p:sp>
        <p:nvSpPr>
          <p:cNvPr id="19464" name="8 CuadroTexto"/>
          <p:cNvSpPr txBox="1">
            <a:spLocks noChangeArrowheads="1"/>
          </p:cNvSpPr>
          <p:nvPr/>
        </p:nvSpPr>
        <p:spPr bwMode="auto">
          <a:xfrm>
            <a:off x="4140200" y="1052513"/>
            <a:ext cx="19129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>
                <a:latin typeface="Calibri" pitchFamily="34" charset="0"/>
              </a:rPr>
              <a:t>WS/VPN 1.5 MBps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96075" y="5805488"/>
            <a:ext cx="2268538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685800" y="2297113"/>
            <a:ext cx="7772400" cy="1547812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" sz="40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Muchas gracias!</a:t>
            </a:r>
            <a:endParaRPr lang="es-ES" sz="4000" b="1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1068</TotalTime>
  <Words>170</Words>
  <Application>Microsoft Office PowerPoint</Application>
  <PresentationFormat>Presentación en pantalla (4:3)</PresentationFormat>
  <Paragraphs>88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Plantilla de diseño</vt:lpstr>
      </vt:variant>
      <vt:variant>
        <vt:i4>3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Calibri</vt:lpstr>
      <vt:lpstr>Arial</vt:lpstr>
      <vt:lpstr>Tema de Office</vt:lpstr>
      <vt:lpstr>Tema de Office</vt:lpstr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 Sofia Ramirez Jimenez</dc:creator>
  <cp:lastModifiedBy> </cp:lastModifiedBy>
  <cp:revision>139</cp:revision>
  <dcterms:created xsi:type="dcterms:W3CDTF">2013-07-26T03:21:36Z</dcterms:created>
  <dcterms:modified xsi:type="dcterms:W3CDTF">2013-10-29T09:04:53Z</dcterms:modified>
</cp:coreProperties>
</file>